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84" r:id="rId1"/>
  </p:sldMasterIdLst>
  <p:sldIdLst>
    <p:sldId id="263" r:id="rId2"/>
  </p:sldIdLst>
  <p:sldSz cx="10972800" cy="9144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686"/>
    <p:restoredTop sz="94583"/>
  </p:normalViewPr>
  <p:slideViewPr>
    <p:cSldViewPr snapToGrid="0" snapToObjects="1">
      <p:cViewPr varScale="1">
        <p:scale>
          <a:sx n="78" d="100"/>
          <a:sy n="78" d="100"/>
        </p:scale>
        <p:origin x="840" y="1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1496484"/>
            <a:ext cx="9326880" cy="3183467"/>
          </a:xfrm>
        </p:spPr>
        <p:txBody>
          <a:bodyPr anchor="b"/>
          <a:lstStyle>
            <a:lvl1pPr algn="ctr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02717"/>
            <a:ext cx="8229600" cy="2207683"/>
          </a:xfrm>
        </p:spPr>
        <p:txBody>
          <a:bodyPr/>
          <a:lstStyle>
            <a:lvl1pPr marL="0" indent="0" algn="ctr">
              <a:buNone/>
              <a:defRPr sz="2880"/>
            </a:lvl1pPr>
            <a:lvl2pPr marL="548640" indent="0" algn="ctr">
              <a:buNone/>
              <a:defRPr sz="2400"/>
            </a:lvl2pPr>
            <a:lvl3pPr marL="1097280" indent="0" algn="ctr">
              <a:buNone/>
              <a:defRPr sz="2160"/>
            </a:lvl3pPr>
            <a:lvl4pPr marL="1645920" indent="0" algn="ctr">
              <a:buNone/>
              <a:defRPr sz="1920"/>
            </a:lvl4pPr>
            <a:lvl5pPr marL="2194560" indent="0" algn="ctr">
              <a:buNone/>
              <a:defRPr sz="1920"/>
            </a:lvl5pPr>
            <a:lvl6pPr marL="2743200" indent="0" algn="ctr">
              <a:buNone/>
              <a:defRPr sz="1920"/>
            </a:lvl6pPr>
            <a:lvl7pPr marL="3291840" indent="0" algn="ctr">
              <a:buNone/>
              <a:defRPr sz="1920"/>
            </a:lvl7pPr>
            <a:lvl8pPr marL="3840480" indent="0" algn="ctr">
              <a:buNone/>
              <a:defRPr sz="1920"/>
            </a:lvl8pPr>
            <a:lvl9pPr marL="4389120" indent="0" algn="ctr">
              <a:buNone/>
              <a:defRPr sz="192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28923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62894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52411" y="486834"/>
            <a:ext cx="2366010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4381" y="486834"/>
            <a:ext cx="6960870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36029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8625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8666" y="2279653"/>
            <a:ext cx="9464040" cy="3803649"/>
          </a:xfrm>
        </p:spPr>
        <p:txBody>
          <a:bodyPr anchor="b"/>
          <a:lstStyle>
            <a:lvl1pPr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8666" y="6119286"/>
            <a:ext cx="9464040" cy="2000249"/>
          </a:xfrm>
        </p:spPr>
        <p:txBody>
          <a:bodyPr/>
          <a:lstStyle>
            <a:lvl1pPr marL="0" indent="0">
              <a:buNone/>
              <a:defRPr sz="2880">
                <a:solidFill>
                  <a:schemeClr val="tx1"/>
                </a:solidFill>
              </a:defRPr>
            </a:lvl1pPr>
            <a:lvl2pPr marL="54864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97280" indent="0">
              <a:buNone/>
              <a:defRPr sz="2160">
                <a:solidFill>
                  <a:schemeClr val="tx1">
                    <a:tint val="75000"/>
                  </a:schemeClr>
                </a:solidFill>
              </a:defRPr>
            </a:lvl3pPr>
            <a:lvl4pPr marL="16459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4pPr>
            <a:lvl5pPr marL="219456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5pPr>
            <a:lvl6pPr marL="274320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6pPr>
            <a:lvl7pPr marL="329184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7pPr>
            <a:lvl8pPr marL="384048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8pPr>
            <a:lvl9pPr marL="4389120" indent="0">
              <a:buNone/>
              <a:defRPr sz="192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59055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543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54980" y="2434167"/>
            <a:ext cx="466344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6127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486836"/>
            <a:ext cx="9464040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5810" y="2241551"/>
            <a:ext cx="4642008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5810" y="3340100"/>
            <a:ext cx="4642008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54981" y="2241551"/>
            <a:ext cx="4664869" cy="1098549"/>
          </a:xfrm>
        </p:spPr>
        <p:txBody>
          <a:bodyPr anchor="b"/>
          <a:lstStyle>
            <a:lvl1pPr marL="0" indent="0">
              <a:buNone/>
              <a:defRPr sz="2880" b="1"/>
            </a:lvl1pPr>
            <a:lvl2pPr marL="548640" indent="0">
              <a:buNone/>
              <a:defRPr sz="2400" b="1"/>
            </a:lvl2pPr>
            <a:lvl3pPr marL="1097280" indent="0">
              <a:buNone/>
              <a:defRPr sz="2160" b="1"/>
            </a:lvl3pPr>
            <a:lvl4pPr marL="1645920" indent="0">
              <a:buNone/>
              <a:defRPr sz="1920" b="1"/>
            </a:lvl4pPr>
            <a:lvl5pPr marL="2194560" indent="0">
              <a:buNone/>
              <a:defRPr sz="1920" b="1"/>
            </a:lvl5pPr>
            <a:lvl6pPr marL="2743200" indent="0">
              <a:buNone/>
              <a:defRPr sz="1920" b="1"/>
            </a:lvl6pPr>
            <a:lvl7pPr marL="3291840" indent="0">
              <a:buNone/>
              <a:defRPr sz="1920" b="1"/>
            </a:lvl7pPr>
            <a:lvl8pPr marL="3840480" indent="0">
              <a:buNone/>
              <a:defRPr sz="1920" b="1"/>
            </a:lvl8pPr>
            <a:lvl9pPr marL="4389120" indent="0">
              <a:buNone/>
              <a:defRPr sz="19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54981" y="3340100"/>
            <a:ext cx="4664869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2298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16920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767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64869" y="1316569"/>
            <a:ext cx="5554980" cy="6498167"/>
          </a:xfrm>
        </p:spPr>
        <p:txBody>
          <a:bodyPr/>
          <a:lstStyle>
            <a:lvl1pPr>
              <a:defRPr sz="3840"/>
            </a:lvl1pPr>
            <a:lvl2pPr>
              <a:defRPr sz="3360"/>
            </a:lvl2pPr>
            <a:lvl3pPr>
              <a:defRPr sz="288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1023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809" y="609600"/>
            <a:ext cx="3539014" cy="2133600"/>
          </a:xfrm>
        </p:spPr>
        <p:txBody>
          <a:bodyPr anchor="b"/>
          <a:lstStyle>
            <a:lvl1pPr>
              <a:defRPr sz="384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64869" y="1316569"/>
            <a:ext cx="5554980" cy="6498167"/>
          </a:xfrm>
        </p:spPr>
        <p:txBody>
          <a:bodyPr anchor="t"/>
          <a:lstStyle>
            <a:lvl1pPr marL="0" indent="0">
              <a:buNone/>
              <a:defRPr sz="3840"/>
            </a:lvl1pPr>
            <a:lvl2pPr marL="548640" indent="0">
              <a:buNone/>
              <a:defRPr sz="3360"/>
            </a:lvl2pPr>
            <a:lvl3pPr marL="1097280" indent="0">
              <a:buNone/>
              <a:defRPr sz="2880"/>
            </a:lvl3pPr>
            <a:lvl4pPr marL="1645920" indent="0">
              <a:buNone/>
              <a:defRPr sz="2400"/>
            </a:lvl4pPr>
            <a:lvl5pPr marL="2194560" indent="0">
              <a:buNone/>
              <a:defRPr sz="2400"/>
            </a:lvl5pPr>
            <a:lvl6pPr marL="2743200" indent="0">
              <a:buNone/>
              <a:defRPr sz="2400"/>
            </a:lvl6pPr>
            <a:lvl7pPr marL="3291840" indent="0">
              <a:buNone/>
              <a:defRPr sz="2400"/>
            </a:lvl7pPr>
            <a:lvl8pPr marL="3840480" indent="0">
              <a:buNone/>
              <a:defRPr sz="2400"/>
            </a:lvl8pPr>
            <a:lvl9pPr marL="4389120" indent="0">
              <a:buNone/>
              <a:defRPr sz="24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5809" y="2743200"/>
            <a:ext cx="3539014" cy="5082117"/>
          </a:xfrm>
        </p:spPr>
        <p:txBody>
          <a:bodyPr/>
          <a:lstStyle>
            <a:lvl1pPr marL="0" indent="0">
              <a:buNone/>
              <a:defRPr sz="1920"/>
            </a:lvl1pPr>
            <a:lvl2pPr marL="548640" indent="0">
              <a:buNone/>
              <a:defRPr sz="1680"/>
            </a:lvl2pPr>
            <a:lvl3pPr marL="1097280" indent="0">
              <a:buNone/>
              <a:defRPr sz="1440"/>
            </a:lvl3pPr>
            <a:lvl4pPr marL="1645920" indent="0">
              <a:buNone/>
              <a:defRPr sz="1200"/>
            </a:lvl4pPr>
            <a:lvl5pPr marL="2194560" indent="0">
              <a:buNone/>
              <a:defRPr sz="1200"/>
            </a:lvl5pPr>
            <a:lvl6pPr marL="2743200" indent="0">
              <a:buNone/>
              <a:defRPr sz="1200"/>
            </a:lvl6pPr>
            <a:lvl7pPr marL="3291840" indent="0">
              <a:buNone/>
              <a:defRPr sz="1200"/>
            </a:lvl7pPr>
            <a:lvl8pPr marL="3840480" indent="0">
              <a:buNone/>
              <a:defRPr sz="1200"/>
            </a:lvl8pPr>
            <a:lvl9pPr marL="4389120" indent="0">
              <a:buNone/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2596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4380" y="486836"/>
            <a:ext cx="9464040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4380" y="2434167"/>
            <a:ext cx="9464040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438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ADA6C-328B-304B-9825-4589D6D8AD18}" type="datetimeFigureOut">
              <a:rPr lang="en-US" smtClean="0"/>
              <a:t>3/28/2022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34740" y="8475136"/>
            <a:ext cx="370332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49540" y="8475136"/>
            <a:ext cx="246888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4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32A356-D236-2E43-98FD-C58BAA76B1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1576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1097280" rtl="0" eaLnBrk="1" latinLnBrk="0" hangingPunct="1">
        <a:lnSpc>
          <a:spcPct val="90000"/>
        </a:lnSpc>
        <a:spcBef>
          <a:spcPct val="0"/>
        </a:spcBef>
        <a:buNone/>
        <a:defRPr sz="528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74320" algn="l" defTabSz="1097280" rtl="0" eaLnBrk="1" latinLnBrk="0" hangingPunct="1">
        <a:lnSpc>
          <a:spcPct val="90000"/>
        </a:lnSpc>
        <a:spcBef>
          <a:spcPts val="1200"/>
        </a:spcBef>
        <a:buFont typeface="Arial" panose="020B0604020202020204" pitchFamily="34" charset="0"/>
        <a:buChar char="•"/>
        <a:defRPr sz="336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88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9202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46888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301752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56616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411480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663440" indent="-274320" algn="l" defTabSz="1097280" rtl="0" eaLnBrk="1" latinLnBrk="0" hangingPunct="1">
        <a:lnSpc>
          <a:spcPct val="90000"/>
        </a:lnSpc>
        <a:spcBef>
          <a:spcPts val="600"/>
        </a:spcBef>
        <a:buFont typeface="Arial" panose="020B0604020202020204" pitchFamily="34" charset="0"/>
        <a:buChar char="•"/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2pPr>
      <a:lvl3pPr marL="10972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3pPr>
      <a:lvl4pPr marL="16459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4pPr>
      <a:lvl5pPr marL="219456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5pPr>
      <a:lvl6pPr marL="274320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6pPr>
      <a:lvl7pPr marL="329184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7pPr>
      <a:lvl8pPr marL="384048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8pPr>
      <a:lvl9pPr marL="4389120" algn="l" defTabSz="1097280" rtl="0" eaLnBrk="1" latinLnBrk="0" hangingPunct="1">
        <a:defRPr sz="216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6ED1CA87-10C9-9841-815A-7CB6CC6FF83A}"/>
              </a:ext>
            </a:extLst>
          </p:cNvPr>
          <p:cNvSpPr/>
          <p:nvPr/>
        </p:nvSpPr>
        <p:spPr>
          <a:xfrm>
            <a:off x="112326" y="14622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</a:t>
            </a:r>
            <a:r>
              <a:rPr lang="en-US" b="1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7-source data 1</a:t>
            </a:r>
            <a:endParaRPr lang="en-US" dirty="0">
              <a:latin typeface="Calibri" panose="020F0502020204030204" pitchFamily="34" charset="0"/>
              <a:ea typeface="DengXian" panose="02010600030101010101" pitchFamily="2" charset="-122"/>
              <a:cs typeface="Times New Roman" panose="02020603050405020304" pitchFamily="18" charset="0"/>
            </a:endParaRPr>
          </a:p>
          <a:p>
            <a:r>
              <a:rPr lang="en-US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Figure 7A: WDR5; p-s6K; S6K; p-4E-BP1; 4E-BP1; Vinculin-LM2</a:t>
            </a:r>
            <a:r>
              <a:rPr lang="en-US" dirty="0"/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3DAEF8B-CD1B-3342-A818-4ACD238BEC17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000" t="12616" r="19692" b="29230"/>
          <a:stretch/>
        </p:blipFill>
        <p:spPr>
          <a:xfrm>
            <a:off x="353860" y="5387926"/>
            <a:ext cx="4420382" cy="2841674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E94B8E20-3640-FD44-9B06-AC726745E2EF}"/>
              </a:ext>
            </a:extLst>
          </p:cNvPr>
          <p:cNvSpPr txBox="1"/>
          <p:nvPr/>
        </p:nvSpPr>
        <p:spPr>
          <a:xfrm>
            <a:off x="13448" y="543013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A03F786-0F3D-4C4F-9DBC-926D60A63642}"/>
              </a:ext>
            </a:extLst>
          </p:cNvPr>
          <p:cNvSpPr txBox="1"/>
          <p:nvPr/>
        </p:nvSpPr>
        <p:spPr>
          <a:xfrm>
            <a:off x="14146" y="564101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C9158FE-0E60-6E41-BD45-05B2D2A9CC34}"/>
              </a:ext>
            </a:extLst>
          </p:cNvPr>
          <p:cNvSpPr txBox="1"/>
          <p:nvPr/>
        </p:nvSpPr>
        <p:spPr>
          <a:xfrm>
            <a:off x="92692" y="582952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D4A72BA-607D-EB4A-9C6C-3C50C23D13F2}"/>
              </a:ext>
            </a:extLst>
          </p:cNvPr>
          <p:cNvSpPr txBox="1"/>
          <p:nvPr/>
        </p:nvSpPr>
        <p:spPr>
          <a:xfrm>
            <a:off x="69100" y="610123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A6106E1-9F15-8149-85A4-69859BED079D}"/>
              </a:ext>
            </a:extLst>
          </p:cNvPr>
          <p:cNvSpPr txBox="1"/>
          <p:nvPr/>
        </p:nvSpPr>
        <p:spPr>
          <a:xfrm>
            <a:off x="64088" y="636930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955B2FB-B174-E540-AC38-EB956E38B67A}"/>
              </a:ext>
            </a:extLst>
          </p:cNvPr>
          <p:cNvSpPr txBox="1"/>
          <p:nvPr/>
        </p:nvSpPr>
        <p:spPr>
          <a:xfrm>
            <a:off x="59870" y="690908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6B120E6-6A9D-934E-87AF-679C15FF48F7}"/>
              </a:ext>
            </a:extLst>
          </p:cNvPr>
          <p:cNvSpPr txBox="1"/>
          <p:nvPr/>
        </p:nvSpPr>
        <p:spPr>
          <a:xfrm>
            <a:off x="59870" y="7155778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82B7A9E-7A2D-9D49-AFDB-95FE1AECFAFE}"/>
              </a:ext>
            </a:extLst>
          </p:cNvPr>
          <p:cNvSpPr txBox="1"/>
          <p:nvPr/>
        </p:nvSpPr>
        <p:spPr>
          <a:xfrm>
            <a:off x="59870" y="742948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FDD401D2-EC30-CE46-BC08-5AF556BBDDB9}"/>
              </a:ext>
            </a:extLst>
          </p:cNvPr>
          <p:cNvSpPr/>
          <p:nvPr/>
        </p:nvSpPr>
        <p:spPr>
          <a:xfrm>
            <a:off x="2705100" y="5918013"/>
            <a:ext cx="1697424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4431A8E2-8A03-B047-94B2-1AD48733C45A}"/>
              </a:ext>
            </a:extLst>
          </p:cNvPr>
          <p:cNvSpPr/>
          <p:nvPr/>
        </p:nvSpPr>
        <p:spPr>
          <a:xfrm>
            <a:off x="497613" y="7256190"/>
            <a:ext cx="1981982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C94EB20-F39C-3541-96EC-58C1F5CDD963}"/>
              </a:ext>
            </a:extLst>
          </p:cNvPr>
          <p:cNvSpPr/>
          <p:nvPr/>
        </p:nvSpPr>
        <p:spPr>
          <a:xfrm>
            <a:off x="1131508" y="6955385"/>
            <a:ext cx="62889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4E-BP1</a:t>
            </a:r>
            <a:endParaRPr lang="en-US" sz="12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E295C843-C20D-344C-887E-DE7ACF8FD640}"/>
              </a:ext>
            </a:extLst>
          </p:cNvPr>
          <p:cNvSpPr/>
          <p:nvPr/>
        </p:nvSpPr>
        <p:spPr>
          <a:xfrm>
            <a:off x="3282467" y="5445209"/>
            <a:ext cx="54514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P-S6K</a:t>
            </a:r>
            <a:endParaRPr lang="en-US" sz="1200" b="1" dirty="0"/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D5A8C324-4F47-1547-B827-7F6BD44B293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0375" t="14000" r="20375" b="29627"/>
          <a:stretch/>
        </p:blipFill>
        <p:spPr>
          <a:xfrm>
            <a:off x="353860" y="1920457"/>
            <a:ext cx="4480144" cy="2841674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271E598A-58E5-874A-8083-72F04D44D9C5}"/>
              </a:ext>
            </a:extLst>
          </p:cNvPr>
          <p:cNvSpPr txBox="1"/>
          <p:nvPr/>
        </p:nvSpPr>
        <p:spPr>
          <a:xfrm>
            <a:off x="0" y="1952358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7CF1AE3-F23A-9642-AF96-145709B068AB}"/>
              </a:ext>
            </a:extLst>
          </p:cNvPr>
          <p:cNvSpPr txBox="1"/>
          <p:nvPr/>
        </p:nvSpPr>
        <p:spPr>
          <a:xfrm>
            <a:off x="698" y="216324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FBEC094B-0F68-E34A-A40E-CAFC1A5DD880}"/>
              </a:ext>
            </a:extLst>
          </p:cNvPr>
          <p:cNvSpPr txBox="1"/>
          <p:nvPr/>
        </p:nvSpPr>
        <p:spPr>
          <a:xfrm>
            <a:off x="79244" y="235174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5B25015-8FDC-5248-9119-C98090E8DE1A}"/>
              </a:ext>
            </a:extLst>
          </p:cNvPr>
          <p:cNvSpPr txBox="1"/>
          <p:nvPr/>
        </p:nvSpPr>
        <p:spPr>
          <a:xfrm>
            <a:off x="55652" y="262346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A6390781-55DD-D644-96D8-7CAAE3051F8A}"/>
              </a:ext>
            </a:extLst>
          </p:cNvPr>
          <p:cNvSpPr txBox="1"/>
          <p:nvPr/>
        </p:nvSpPr>
        <p:spPr>
          <a:xfrm>
            <a:off x="50640" y="289152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13A784B-4E81-2347-ABF6-D8DE323EA6BE}"/>
              </a:ext>
            </a:extLst>
          </p:cNvPr>
          <p:cNvSpPr txBox="1"/>
          <p:nvPr/>
        </p:nvSpPr>
        <p:spPr>
          <a:xfrm>
            <a:off x="46422" y="343130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E514F45-C9AF-D746-A7D4-D012485B354B}"/>
              </a:ext>
            </a:extLst>
          </p:cNvPr>
          <p:cNvSpPr txBox="1"/>
          <p:nvPr/>
        </p:nvSpPr>
        <p:spPr>
          <a:xfrm>
            <a:off x="46422" y="3678005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947CE7F-6CF1-3744-8AF9-18E4C03E5EAB}"/>
              </a:ext>
            </a:extLst>
          </p:cNvPr>
          <p:cNvSpPr txBox="1"/>
          <p:nvPr/>
        </p:nvSpPr>
        <p:spPr>
          <a:xfrm>
            <a:off x="46422" y="3951716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63ABA439-E530-6E4F-B371-3A59CCDF571A}"/>
              </a:ext>
            </a:extLst>
          </p:cNvPr>
          <p:cNvSpPr/>
          <p:nvPr/>
        </p:nvSpPr>
        <p:spPr>
          <a:xfrm>
            <a:off x="611950" y="2393353"/>
            <a:ext cx="1867645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B9D34A4E-E76D-324A-B5E1-662CA92102B4}"/>
              </a:ext>
            </a:extLst>
          </p:cNvPr>
          <p:cNvSpPr/>
          <p:nvPr/>
        </p:nvSpPr>
        <p:spPr>
          <a:xfrm>
            <a:off x="1488604" y="1629567"/>
            <a:ext cx="420308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S6K</a:t>
            </a:r>
            <a:endParaRPr lang="en-US" sz="1200" b="1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C9686367-5807-6046-89BC-86723E807D02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21166" t="13202" r="20257" b="29095"/>
          <a:stretch/>
        </p:blipFill>
        <p:spPr>
          <a:xfrm>
            <a:off x="5048859" y="1922917"/>
            <a:ext cx="4348360" cy="2855605"/>
          </a:xfrm>
          <a:prstGeom prst="rect">
            <a:avLst/>
          </a:prstGeom>
        </p:spPr>
      </p:pic>
      <p:sp>
        <p:nvSpPr>
          <p:cNvPr id="32" name="Rectangle 31">
            <a:extLst>
              <a:ext uri="{FF2B5EF4-FFF2-40B4-BE49-F238E27FC236}">
                <a16:creationId xmlns:a16="http://schemas.microsoft.com/office/drawing/2014/main" id="{88C642AF-31D4-3F4F-A32D-2663B930F94E}"/>
              </a:ext>
            </a:extLst>
          </p:cNvPr>
          <p:cNvSpPr/>
          <p:nvPr/>
        </p:nvSpPr>
        <p:spPr>
          <a:xfrm>
            <a:off x="7208971" y="3902306"/>
            <a:ext cx="1981982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CF3E537-C1A8-084A-B94E-C0657A802044}"/>
              </a:ext>
            </a:extLst>
          </p:cNvPr>
          <p:cNvSpPr/>
          <p:nvPr/>
        </p:nvSpPr>
        <p:spPr>
          <a:xfrm>
            <a:off x="7786210" y="3582715"/>
            <a:ext cx="758734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P-4E-BP1</a:t>
            </a:r>
            <a:endParaRPr lang="en-US" sz="1200" b="1" dirty="0"/>
          </a:p>
        </p:txBody>
      </p:sp>
      <p:pic>
        <p:nvPicPr>
          <p:cNvPr id="35" name="Picture 34">
            <a:extLst>
              <a:ext uri="{FF2B5EF4-FFF2-40B4-BE49-F238E27FC236}">
                <a16:creationId xmlns:a16="http://schemas.microsoft.com/office/drawing/2014/main" id="{21D00B71-BCCB-8D41-9068-745F40BBB4B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9615" t="14189" r="21221" b="38846"/>
          <a:stretch/>
        </p:blipFill>
        <p:spPr>
          <a:xfrm>
            <a:off x="5068232" y="5403095"/>
            <a:ext cx="5361231" cy="2837210"/>
          </a:xfrm>
          <a:prstGeom prst="rect">
            <a:avLst/>
          </a:prstGeom>
        </p:spPr>
      </p:pic>
      <p:sp>
        <p:nvSpPr>
          <p:cNvPr id="36" name="Rectangle 35">
            <a:extLst>
              <a:ext uri="{FF2B5EF4-FFF2-40B4-BE49-F238E27FC236}">
                <a16:creationId xmlns:a16="http://schemas.microsoft.com/office/drawing/2014/main" id="{1A5CC3D8-3945-0B4B-B149-89D974A3895F}"/>
              </a:ext>
            </a:extLst>
          </p:cNvPr>
          <p:cNvSpPr/>
          <p:nvPr/>
        </p:nvSpPr>
        <p:spPr>
          <a:xfrm>
            <a:off x="7885517" y="6277688"/>
            <a:ext cx="1981982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389C08E6-ADCC-B342-A7A2-F064AC2CB103}"/>
              </a:ext>
            </a:extLst>
          </p:cNvPr>
          <p:cNvSpPr/>
          <p:nvPr/>
        </p:nvSpPr>
        <p:spPr>
          <a:xfrm>
            <a:off x="7786210" y="7382393"/>
            <a:ext cx="2081289" cy="460225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2DC9BD8B-FBAD-9B40-9D5B-E48A2C42EFB1}"/>
              </a:ext>
            </a:extLst>
          </p:cNvPr>
          <p:cNvSpPr txBox="1"/>
          <p:nvPr/>
        </p:nvSpPr>
        <p:spPr>
          <a:xfrm>
            <a:off x="4722933" y="1924222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8ED5909-03D4-9041-A6B2-C29D17E904A5}"/>
              </a:ext>
            </a:extLst>
          </p:cNvPr>
          <p:cNvSpPr txBox="1"/>
          <p:nvPr/>
        </p:nvSpPr>
        <p:spPr>
          <a:xfrm>
            <a:off x="4723631" y="2135105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E11A9D64-4E16-214B-8090-B9F5F46FA51B}"/>
              </a:ext>
            </a:extLst>
          </p:cNvPr>
          <p:cNvSpPr txBox="1"/>
          <p:nvPr/>
        </p:nvSpPr>
        <p:spPr>
          <a:xfrm>
            <a:off x="4802177" y="232361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85504513-EE51-7C4B-852A-F325950CE6D3}"/>
              </a:ext>
            </a:extLst>
          </p:cNvPr>
          <p:cNvSpPr txBox="1"/>
          <p:nvPr/>
        </p:nvSpPr>
        <p:spPr>
          <a:xfrm>
            <a:off x="4778585" y="259533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EB1E722-2532-244E-B297-E27206B8429D}"/>
              </a:ext>
            </a:extLst>
          </p:cNvPr>
          <p:cNvSpPr txBox="1"/>
          <p:nvPr/>
        </p:nvSpPr>
        <p:spPr>
          <a:xfrm>
            <a:off x="4773573" y="286339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B8CDA173-2F0A-7245-884A-C595BD9B996C}"/>
              </a:ext>
            </a:extLst>
          </p:cNvPr>
          <p:cNvSpPr txBox="1"/>
          <p:nvPr/>
        </p:nvSpPr>
        <p:spPr>
          <a:xfrm>
            <a:off x="4769355" y="3403173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079FDBA8-5226-CC41-B416-4F1DBB74A8E5}"/>
              </a:ext>
            </a:extLst>
          </p:cNvPr>
          <p:cNvSpPr txBox="1"/>
          <p:nvPr/>
        </p:nvSpPr>
        <p:spPr>
          <a:xfrm>
            <a:off x="4769355" y="364986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20-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4B523F5C-5E22-824E-8D78-D02F9197EA94}"/>
              </a:ext>
            </a:extLst>
          </p:cNvPr>
          <p:cNvSpPr txBox="1"/>
          <p:nvPr/>
        </p:nvSpPr>
        <p:spPr>
          <a:xfrm>
            <a:off x="4769355" y="392358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15-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6ABE8C8A-91F4-8847-9045-93D2449AB620}"/>
              </a:ext>
            </a:extLst>
          </p:cNvPr>
          <p:cNvSpPr txBox="1"/>
          <p:nvPr/>
        </p:nvSpPr>
        <p:spPr>
          <a:xfrm>
            <a:off x="4699341" y="6250031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150-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1ABD0D6-1A68-7949-8103-612765AF4ADD}"/>
              </a:ext>
            </a:extLst>
          </p:cNvPr>
          <p:cNvSpPr txBox="1"/>
          <p:nvPr/>
        </p:nvSpPr>
        <p:spPr>
          <a:xfrm>
            <a:off x="4700039" y="6460914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100-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A6906B53-5DC5-DC49-9FA8-0C6BD5521252}"/>
              </a:ext>
            </a:extLst>
          </p:cNvPr>
          <p:cNvSpPr txBox="1"/>
          <p:nvPr/>
        </p:nvSpPr>
        <p:spPr>
          <a:xfrm>
            <a:off x="4778585" y="6649422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75-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4097256C-06C2-BD46-B547-7B3860E93DEB}"/>
              </a:ext>
            </a:extLst>
          </p:cNvPr>
          <p:cNvSpPr txBox="1"/>
          <p:nvPr/>
        </p:nvSpPr>
        <p:spPr>
          <a:xfrm>
            <a:off x="4754993" y="699147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50-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4AC80CD0-7BF2-6D47-880B-6D4824B5E1DA}"/>
              </a:ext>
            </a:extLst>
          </p:cNvPr>
          <p:cNvSpPr txBox="1"/>
          <p:nvPr/>
        </p:nvSpPr>
        <p:spPr>
          <a:xfrm>
            <a:off x="4749981" y="7315809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37-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0EF030B5-C3C1-1B4E-BD92-DBAA17524BDB}"/>
              </a:ext>
            </a:extLst>
          </p:cNvPr>
          <p:cNvSpPr txBox="1"/>
          <p:nvPr/>
        </p:nvSpPr>
        <p:spPr>
          <a:xfrm>
            <a:off x="4745763" y="7925930"/>
            <a:ext cx="38824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25-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7E891ABA-83C7-914C-9F66-85D5E57EE762}"/>
              </a:ext>
            </a:extLst>
          </p:cNvPr>
          <p:cNvSpPr txBox="1"/>
          <p:nvPr/>
        </p:nvSpPr>
        <p:spPr>
          <a:xfrm>
            <a:off x="4696514" y="6064200"/>
            <a:ext cx="46679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/>
              <a:t>250-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69983474-2E47-E744-AEC9-72B60272F663}"/>
              </a:ext>
            </a:extLst>
          </p:cNvPr>
          <p:cNvSpPr/>
          <p:nvPr/>
        </p:nvSpPr>
        <p:spPr>
          <a:xfrm>
            <a:off x="8568907" y="7143656"/>
            <a:ext cx="58702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WDR5</a:t>
            </a:r>
            <a:endParaRPr lang="en-US" sz="1200" b="1" dirty="0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8B7AEE6E-554F-6A4B-98FB-3283F9E5E9BA}"/>
              </a:ext>
            </a:extLst>
          </p:cNvPr>
          <p:cNvSpPr/>
          <p:nvPr/>
        </p:nvSpPr>
        <p:spPr>
          <a:xfrm>
            <a:off x="8460159" y="5091620"/>
            <a:ext cx="70564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en-US" sz="1200" b="1" dirty="0">
                <a:latin typeface="Calibri" panose="020F0502020204030204" pitchFamily="34" charset="0"/>
                <a:ea typeface="DengXian" panose="02010600030101010101" pitchFamily="2" charset="-122"/>
                <a:cs typeface="Times New Roman" panose="02020603050405020304" pitchFamily="18" charset="0"/>
              </a:rPr>
              <a:t>Vinculin</a:t>
            </a:r>
            <a:endParaRPr lang="en-US" sz="1200" b="1" dirty="0"/>
          </a:p>
        </p:txBody>
      </p:sp>
      <p:cxnSp>
        <p:nvCxnSpPr>
          <p:cNvPr id="57" name="Straight Connector 56">
            <a:extLst>
              <a:ext uri="{FF2B5EF4-FFF2-40B4-BE49-F238E27FC236}">
                <a16:creationId xmlns:a16="http://schemas.microsoft.com/office/drawing/2014/main" id="{4FD43FE4-F682-A44B-8931-B89E3548AF39}"/>
              </a:ext>
            </a:extLst>
          </p:cNvPr>
          <p:cNvCxnSpPr>
            <a:cxnSpLocks/>
          </p:cNvCxnSpPr>
          <p:nvPr/>
        </p:nvCxnSpPr>
        <p:spPr>
          <a:xfrm flipV="1">
            <a:off x="434670" y="3327661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0D008E81-91DA-114A-8966-339F3C2F92BF}"/>
              </a:ext>
            </a:extLst>
          </p:cNvPr>
          <p:cNvCxnSpPr>
            <a:cxnSpLocks/>
          </p:cNvCxnSpPr>
          <p:nvPr/>
        </p:nvCxnSpPr>
        <p:spPr>
          <a:xfrm flipV="1">
            <a:off x="7185253" y="3471748"/>
            <a:ext cx="2159262" cy="12801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>
            <a:extLst>
              <a:ext uri="{FF2B5EF4-FFF2-40B4-BE49-F238E27FC236}">
                <a16:creationId xmlns:a16="http://schemas.microsoft.com/office/drawing/2014/main" id="{C6EA07E3-F77D-B347-AD65-71E1F189320C}"/>
              </a:ext>
            </a:extLst>
          </p:cNvPr>
          <p:cNvCxnSpPr>
            <a:cxnSpLocks/>
            <a:stCxn id="4" idx="1"/>
          </p:cNvCxnSpPr>
          <p:nvPr/>
        </p:nvCxnSpPr>
        <p:spPr>
          <a:xfrm>
            <a:off x="353860" y="6808763"/>
            <a:ext cx="4342654" cy="85987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Connector 61">
            <a:extLst>
              <a:ext uri="{FF2B5EF4-FFF2-40B4-BE49-F238E27FC236}">
                <a16:creationId xmlns:a16="http://schemas.microsoft.com/office/drawing/2014/main" id="{6F634C74-9A40-EC47-9319-2D1A58F074D5}"/>
              </a:ext>
            </a:extLst>
          </p:cNvPr>
          <p:cNvCxnSpPr>
            <a:cxnSpLocks/>
          </p:cNvCxnSpPr>
          <p:nvPr/>
        </p:nvCxnSpPr>
        <p:spPr>
          <a:xfrm flipV="1">
            <a:off x="5113956" y="6840212"/>
            <a:ext cx="5209487" cy="30884"/>
          </a:xfrm>
          <a:prstGeom prst="line">
            <a:avLst/>
          </a:prstGeom>
          <a:ln w="952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81104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1676</TotalTime>
  <Words>55</Words>
  <Application>Microsoft Office PowerPoint</Application>
  <PresentationFormat>Custom</PresentationFormat>
  <Paragraphs>39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Jocelyn Chen</dc:creator>
  <cp:lastModifiedBy>Yan, Qin</cp:lastModifiedBy>
  <cp:revision>62</cp:revision>
  <dcterms:created xsi:type="dcterms:W3CDTF">2022-03-15T20:13:12Z</dcterms:created>
  <dcterms:modified xsi:type="dcterms:W3CDTF">2022-03-29T02:34:00Z</dcterms:modified>
</cp:coreProperties>
</file>